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3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INTERNKONTROLL AKTIVITETER</a:t>
            </a:r>
          </a:p>
        </c:rich>
      </c:tx>
      <c:layout>
        <c:manualLayout>
          <c:xMode val="edge"/>
          <c:yMode val="edge"/>
          <c:x val="0.21710658882753342"/>
          <c:y val="1.36406521428414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0.24084757127160264"/>
          <c:y val="0.13101728946167665"/>
          <c:w val="0.56110467912420448"/>
          <c:h val="0.79689170195182502"/>
        </c:manualLayout>
      </c:layout>
      <c:doughnut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INTERNKONTROLL AKTIVITETER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2E-4B6B-8B39-A2653688D7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2E-4B6B-8B39-A2653688D7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2E-4B6B-8B39-A2653688D7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2E-4B6B-8B39-A2653688D70F}"/>
              </c:ext>
            </c:extLst>
          </c:dPt>
          <c:cat>
            <c:strRef>
              <c:f>'Ark1'!$A$2:$A$5</c:f>
              <c:strCache>
                <c:ptCount val="4"/>
                <c:pt idx="0">
                  <c:v>VÅR</c:v>
                </c:pt>
                <c:pt idx="1">
                  <c:v>SOMMER</c:v>
                </c:pt>
                <c:pt idx="2">
                  <c:v>HØST</c:v>
                </c:pt>
                <c:pt idx="3">
                  <c:v>VINTER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2E-4B6B-8B39-A2653688D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0.41169</cdr:x>
      <cdr:y>0.43849</cdr:y>
    </cdr:from>
    <cdr:to>
      <cdr:x>0.6369</cdr:x>
      <cdr:y>0.56151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2931884" y="2198763"/>
          <a:ext cx="1603829" cy="616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nb-NO" sz="2800" smtClean="0"/>
            <a:t>Arkiv</a:t>
          </a:r>
          <a:endParaRPr lang="nb-NO" sz="2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102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5507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787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316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276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768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083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081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959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630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398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7494-329C-4A97-80C2-EEB548E7B34F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907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094943640"/>
              </p:ext>
            </p:extLst>
          </p:nvPr>
        </p:nvGraphicFramePr>
        <p:xfrm>
          <a:off x="2039257" y="478256"/>
          <a:ext cx="6836229" cy="5276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Bildeforklaring med linje 1 27"/>
          <p:cNvSpPr/>
          <p:nvPr/>
        </p:nvSpPr>
        <p:spPr>
          <a:xfrm>
            <a:off x="814243" y="3811003"/>
            <a:ext cx="1685925" cy="952500"/>
          </a:xfrm>
          <a:prstGeom prst="borderCallout1">
            <a:avLst>
              <a:gd name="adj1" fmla="val 27612"/>
              <a:gd name="adj2" fmla="val 113531"/>
              <a:gd name="adj3" fmla="val 16820"/>
              <a:gd name="adj4" fmla="val 165974"/>
            </a:avLst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Oppdatere risikovurderinger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Gjennomføre nye risikovurderinger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Opplæring</a:t>
            </a:r>
          </a:p>
          <a:p>
            <a:endParaRPr lang="nb-NO" sz="1000" dirty="0"/>
          </a:p>
        </p:txBody>
      </p:sp>
      <p:sp>
        <p:nvSpPr>
          <p:cNvPr id="29" name="Bildeforklaring med linje 1 28"/>
          <p:cNvSpPr/>
          <p:nvPr/>
        </p:nvSpPr>
        <p:spPr>
          <a:xfrm>
            <a:off x="814244" y="478256"/>
            <a:ext cx="1685925" cy="952500"/>
          </a:xfrm>
          <a:prstGeom prst="borderCallout1">
            <a:avLst>
              <a:gd name="adj1" fmla="val 53157"/>
              <a:gd name="adj2" fmla="val 120509"/>
              <a:gd name="adj3" fmla="val 95296"/>
              <a:gd name="adj4" fmla="val 173723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dirty="0" smtClean="0">
                <a:solidFill>
                  <a:schemeClr val="tx1"/>
                </a:solidFill>
              </a:rPr>
              <a:t>- Gjennomgang og oppdatering av arkivplan</a:t>
            </a:r>
            <a:endParaRPr lang="nb-NO" dirty="0"/>
          </a:p>
        </p:txBody>
      </p:sp>
      <p:sp>
        <p:nvSpPr>
          <p:cNvPr id="30" name="Bildeforklaring med linje 1 29"/>
          <p:cNvSpPr/>
          <p:nvPr/>
        </p:nvSpPr>
        <p:spPr>
          <a:xfrm>
            <a:off x="777958" y="1887955"/>
            <a:ext cx="1854406" cy="1243171"/>
          </a:xfrm>
          <a:prstGeom prst="borderCallout1">
            <a:avLst>
              <a:gd name="adj1" fmla="val 47062"/>
              <a:gd name="adj2" fmla="val 111039"/>
              <a:gd name="adj3" fmla="val 61772"/>
              <a:gd name="adj4" fmla="val 163823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</a:t>
            </a:r>
            <a:r>
              <a:rPr lang="nb-NO" sz="1000" dirty="0" smtClean="0">
                <a:solidFill>
                  <a:schemeClr val="tx1"/>
                </a:solidFill>
              </a:rPr>
              <a:t>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Avslutte saker</a:t>
            </a:r>
            <a:endParaRPr lang="nb-NO" sz="1000" dirty="0"/>
          </a:p>
        </p:txBody>
      </p:sp>
      <p:sp>
        <p:nvSpPr>
          <p:cNvPr id="31" name="Bildeforklaring med linje 1 30"/>
          <p:cNvSpPr/>
          <p:nvPr/>
        </p:nvSpPr>
        <p:spPr>
          <a:xfrm>
            <a:off x="814242" y="5346812"/>
            <a:ext cx="1975140" cy="1368024"/>
          </a:xfrm>
          <a:prstGeom prst="borderCallout1">
            <a:avLst>
              <a:gd name="adj1" fmla="val 27612"/>
              <a:gd name="adj2" fmla="val 113531"/>
              <a:gd name="adj3" fmla="val -32704"/>
              <a:gd name="adj4" fmla="val 165974"/>
            </a:avLst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</a:t>
            </a:r>
            <a:r>
              <a:rPr lang="nb-NO" sz="1000" dirty="0" smtClean="0">
                <a:solidFill>
                  <a:schemeClr val="tx1"/>
                </a:solidFill>
              </a:rPr>
              <a:t>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Avslutte saker</a:t>
            </a:r>
            <a:endParaRPr lang="nb-NO" sz="1000" dirty="0"/>
          </a:p>
        </p:txBody>
      </p:sp>
      <p:sp>
        <p:nvSpPr>
          <p:cNvPr id="32" name="Bildeforklaring med linje 1 31"/>
          <p:cNvSpPr/>
          <p:nvPr/>
        </p:nvSpPr>
        <p:spPr>
          <a:xfrm>
            <a:off x="9564604" y="399011"/>
            <a:ext cx="1745038" cy="1031745"/>
          </a:xfrm>
          <a:prstGeom prst="borderCallout1">
            <a:avLst>
              <a:gd name="adj1" fmla="val 99231"/>
              <a:gd name="adj2" fmla="val -112888"/>
              <a:gd name="adj3" fmla="val 45773"/>
              <a:gd name="adj4" fmla="val -3289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Systematisk gjennomgang av alle innmeldte avvik siste år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Rydde, sortere og pakke papirarkiv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Opplæring</a:t>
            </a:r>
          </a:p>
          <a:p>
            <a:pPr marL="171450" indent="-171450">
              <a:buFontTx/>
              <a:buChar char="-"/>
            </a:pPr>
            <a:endParaRPr lang="nb-NO" sz="1000" dirty="0"/>
          </a:p>
        </p:txBody>
      </p:sp>
      <p:sp>
        <p:nvSpPr>
          <p:cNvPr id="33" name="Bildeforklaring med linje 1 32"/>
          <p:cNvSpPr/>
          <p:nvPr/>
        </p:nvSpPr>
        <p:spPr>
          <a:xfrm>
            <a:off x="9615403" y="1899659"/>
            <a:ext cx="1856161" cy="1328035"/>
          </a:xfrm>
          <a:prstGeom prst="borderCallout1">
            <a:avLst>
              <a:gd name="adj1" fmla="val 82470"/>
              <a:gd name="adj2" fmla="val -97392"/>
              <a:gd name="adj3" fmla="val 45773"/>
              <a:gd name="adj4" fmla="val -31175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 smtClean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Etterlevelse av arkiv- og 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 Avslutte saker</a:t>
            </a:r>
            <a:endParaRPr lang="nb-NO" sz="1000" dirty="0"/>
          </a:p>
        </p:txBody>
      </p:sp>
      <p:sp>
        <p:nvSpPr>
          <p:cNvPr id="34" name="Bildeforklaring med linje 1 33"/>
          <p:cNvSpPr/>
          <p:nvPr/>
        </p:nvSpPr>
        <p:spPr>
          <a:xfrm>
            <a:off x="9623717" y="3811003"/>
            <a:ext cx="1685925" cy="952500"/>
          </a:xfrm>
          <a:prstGeom prst="borderCallout1">
            <a:avLst>
              <a:gd name="adj1" fmla="val 29898"/>
              <a:gd name="adj2" fmla="val -99975"/>
              <a:gd name="adj3" fmla="val 45773"/>
              <a:gd name="adj4" fmla="val -31175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Gjennomgang og oppdatering av rutiner, prosedyrer og retningslinjer</a:t>
            </a:r>
          </a:p>
        </p:txBody>
      </p:sp>
      <p:sp>
        <p:nvSpPr>
          <p:cNvPr id="35" name="Bildeforklaring med linje 1 34"/>
          <p:cNvSpPr/>
          <p:nvPr/>
        </p:nvSpPr>
        <p:spPr>
          <a:xfrm>
            <a:off x="9615404" y="5346811"/>
            <a:ext cx="2114778" cy="1368025"/>
          </a:xfrm>
          <a:prstGeom prst="borderCallout1">
            <a:avLst>
              <a:gd name="adj1" fmla="val -34864"/>
              <a:gd name="adj2" fmla="val -112458"/>
              <a:gd name="adj3" fmla="val 16821"/>
              <a:gd name="adj4" fmla="val -2988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</a:t>
            </a:r>
            <a:r>
              <a:rPr lang="nb-NO" sz="1000" dirty="0" smtClean="0">
                <a:solidFill>
                  <a:schemeClr val="tx1"/>
                </a:solidFill>
              </a:rPr>
              <a:t>journalføringsplikten</a:t>
            </a:r>
            <a:endParaRPr lang="nb-NO" sz="10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nb-NO" sz="1000" dirty="0" smtClean="0">
                <a:solidFill>
                  <a:schemeClr val="tx1"/>
                </a:solidFill>
              </a:rPr>
              <a:t>Avslutte saker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98118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9B310B3BA39754C816292467CE9B331" ma:contentTypeVersion="6" ma:contentTypeDescription="Opprett et nytt dokument." ma:contentTypeScope="" ma:versionID="0be468d1cae15767e709aec6e34384f2">
  <xsd:schema xmlns:xsd="http://www.w3.org/2001/XMLSchema" xmlns:xs="http://www.w3.org/2001/XMLSchema" xmlns:p="http://schemas.microsoft.com/office/2006/metadata/properties" xmlns:ns2="95762e2c-9558-4906-932e-69bbd3dfd40f" targetNamespace="http://schemas.microsoft.com/office/2006/metadata/properties" ma:root="true" ma:fieldsID="c8257a54e3eaec6ea35c9c63bac94706" ns2:_="">
    <xsd:import namespace="95762e2c-9558-4906-932e-69bbd3dfd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762e2c-9558-4906-932e-69bbd3dfd4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F2B425-7372-4695-8F17-108ABB3A7FF6}"/>
</file>

<file path=customXml/itemProps2.xml><?xml version="1.0" encoding="utf-8"?>
<ds:datastoreItem xmlns:ds="http://schemas.openxmlformats.org/officeDocument/2006/customXml" ds:itemID="{497EADB1-00CD-4BBC-8DE1-5709EE8D8AF2}"/>
</file>

<file path=customXml/itemProps3.xml><?xml version="1.0" encoding="utf-8"?>
<ds:datastoreItem xmlns:ds="http://schemas.openxmlformats.org/officeDocument/2006/customXml" ds:itemID="{1B9AC17B-28E2-433A-A59F-2F350EF928D2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136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Drangedal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Gunn Kristin Halvorsen</dc:creator>
  <cp:lastModifiedBy>Mari Høidalen</cp:lastModifiedBy>
  <cp:revision>12</cp:revision>
  <dcterms:created xsi:type="dcterms:W3CDTF">2021-02-11T10:40:44Z</dcterms:created>
  <dcterms:modified xsi:type="dcterms:W3CDTF">2022-04-25T11:33:30Z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0x01010069B310B3BA39754C816292467CE9B331</vt:lpwstr>
  </property>
</Properties>
</file>